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10"/>
  </p:notesMasterIdLst>
  <p:sldIdLst>
    <p:sldId id="256" r:id="rId3"/>
    <p:sldId id="273" r:id="rId4"/>
    <p:sldId id="278" r:id="rId5"/>
    <p:sldId id="304" r:id="rId6"/>
    <p:sldId id="294" r:id="rId7"/>
    <p:sldId id="290" r:id="rId8"/>
    <p:sldId id="274" r:id="rId9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66780" autoAdjust="0"/>
  </p:normalViewPr>
  <p:slideViewPr>
    <p:cSldViewPr snapToGrid="0">
      <p:cViewPr varScale="1">
        <p:scale>
          <a:sx n="47" d="100"/>
          <a:sy n="47" d="100"/>
        </p:scale>
        <p:origin x="63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8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532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58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466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583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15421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基于</a:t>
            </a:r>
            <a:r>
              <a:rPr lang="en-US" altLang="zh-CN" b="1" dirty="0"/>
              <a:t>Linux</a:t>
            </a:r>
            <a:r>
              <a:rPr lang="zh-CN" altLang="en-US" b="1" dirty="0"/>
              <a:t>操作系统和龙芯</a:t>
            </a:r>
            <a:r>
              <a:rPr lang="en-US" altLang="zh-CN" b="1" dirty="0"/>
              <a:t>SOC</a:t>
            </a:r>
            <a:br>
              <a:rPr lang="en-US" altLang="zh-CN" b="1" dirty="0"/>
            </a:br>
            <a:r>
              <a:rPr lang="zh-CN" altLang="en-US" b="1" dirty="0"/>
              <a:t>的应用与开发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6528" y="3626954"/>
            <a:ext cx="7842122" cy="517526"/>
          </a:xfrm>
        </p:spPr>
        <p:txBody>
          <a:bodyPr/>
          <a:lstStyle/>
          <a:p>
            <a:r>
              <a:rPr lang="zh-CN" altLang="en-US" sz="4000" b="1" dirty="0"/>
              <a:t>第七讲 嵌入式</a:t>
            </a:r>
            <a:r>
              <a:rPr lang="en-US" altLang="zh-CN" sz="4000" b="1" dirty="0"/>
              <a:t> Linux </a:t>
            </a:r>
          </a:p>
          <a:p>
            <a:r>
              <a:rPr lang="zh-CN" altLang="en-US" sz="4000" b="1" dirty="0"/>
              <a:t>操作系统</a:t>
            </a:r>
            <a:r>
              <a:rPr lang="en-US" altLang="zh-CN" sz="4000" b="1" dirty="0"/>
              <a:t>-</a:t>
            </a:r>
            <a:r>
              <a:rPr lang="zh-CN" altLang="en-US" sz="4000" b="1" dirty="0"/>
              <a:t>外设</a:t>
            </a:r>
            <a:r>
              <a:rPr lang="en-US" altLang="zh-CN" sz="4000" b="1" dirty="0"/>
              <a:t>3-I2C</a:t>
            </a:r>
            <a:r>
              <a:rPr lang="zh-CN" altLang="en-US" sz="4000" b="1" dirty="0"/>
              <a:t>总线接口操作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7BFF-C5F6-4F32-A83E-FEDB43D18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750" y="117671"/>
            <a:ext cx="9138249" cy="639762"/>
          </a:xfrm>
        </p:spPr>
        <p:txBody>
          <a:bodyPr/>
          <a:lstStyle/>
          <a:p>
            <a:r>
              <a:rPr lang="zh-CN" altLang="en-US" dirty="0"/>
              <a:t>第七讲嵌入式</a:t>
            </a:r>
            <a:r>
              <a:rPr lang="en-US" altLang="zh-CN" dirty="0"/>
              <a:t> Linux </a:t>
            </a:r>
            <a:r>
              <a:rPr lang="zh-CN" altLang="en-US" dirty="0"/>
              <a:t>外设</a:t>
            </a:r>
            <a:r>
              <a:rPr lang="en-US" altLang="zh-CN" dirty="0"/>
              <a:t>3-I2C</a:t>
            </a:r>
            <a:r>
              <a:rPr lang="zh-CN" altLang="en-US" dirty="0"/>
              <a:t>总线接口操作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B9A72FBB-3B7C-4DB5-86D4-97D99A34F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221" y="1041497"/>
            <a:ext cx="6019800" cy="3581400"/>
          </a:xfrm>
          <a:prstGeom prst="rect">
            <a:avLst/>
          </a:prstGeom>
        </p:spPr>
      </p:pic>
      <p:sp>
        <p:nvSpPr>
          <p:cNvPr id="10" name="文本框 5">
            <a:extLst>
              <a:ext uri="{FF2B5EF4-FFF2-40B4-BE49-F238E27FC236}">
                <a16:creationId xmlns:a16="http://schemas.microsoft.com/office/drawing/2014/main" id="{700C74AA-60C3-49D3-B096-D72BE60AE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3" y="4906962"/>
            <a:ext cx="3579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1. I2C</a:t>
            </a:r>
            <a:r>
              <a:rPr lang="zh-CN" altLang="en-US" dirty="0"/>
              <a:t>总线基础</a:t>
            </a:r>
          </a:p>
        </p:txBody>
      </p:sp>
      <p:sp>
        <p:nvSpPr>
          <p:cNvPr id="11" name="文本框 6">
            <a:extLst>
              <a:ext uri="{FF2B5EF4-FFF2-40B4-BE49-F238E27FC236}">
                <a16:creationId xmlns:a16="http://schemas.microsoft.com/office/drawing/2014/main" id="{81DD00B4-70DB-4153-BB72-7050972A6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2" y="5475688"/>
            <a:ext cx="332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2. Linux I2C</a:t>
            </a:r>
            <a:r>
              <a:rPr lang="zh-CN" altLang="zh-CN" dirty="0"/>
              <a:t>设备驱动</a:t>
            </a:r>
            <a:endParaRPr lang="zh-CN" altLang="en-US" dirty="0"/>
          </a:p>
        </p:txBody>
      </p:sp>
      <p:sp>
        <p:nvSpPr>
          <p:cNvPr id="12" name="文本框 7">
            <a:extLst>
              <a:ext uri="{FF2B5EF4-FFF2-40B4-BE49-F238E27FC236}">
                <a16:creationId xmlns:a16="http://schemas.microsoft.com/office/drawing/2014/main" id="{5B50A301-52F0-48D1-A878-6D828B9AE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6" y="4906962"/>
            <a:ext cx="3992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驱动代码分析</a:t>
            </a:r>
          </a:p>
        </p:txBody>
      </p:sp>
      <p:sp>
        <p:nvSpPr>
          <p:cNvPr id="13" name="文本框 7">
            <a:extLst>
              <a:ext uri="{FF2B5EF4-FFF2-40B4-BE49-F238E27FC236}">
                <a16:creationId xmlns:a16="http://schemas.microsoft.com/office/drawing/2014/main" id="{EBCE333F-D16E-4AB3-90B5-668DF59E6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5" y="5478685"/>
            <a:ext cx="3992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kumimoji="0" lang="zh-CN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实例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操作</a:t>
            </a: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at24cxx</a:t>
            </a:r>
            <a:endParaRPr kumimoji="0" lang="zh-CN" altLang="en-US" sz="24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300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I2C</a:t>
            </a:r>
            <a:r>
              <a:rPr lang="zh-CN" altLang="en-US" dirty="0"/>
              <a:t>总线基础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816B8168-C89A-4EAE-8EE4-DFCC04EB0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85506" y="1003669"/>
            <a:ext cx="8220988" cy="462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en-US" altLang="zh-CN" dirty="0"/>
              <a:t>Linux I2C</a:t>
            </a:r>
            <a:r>
              <a:rPr lang="zh-CN" altLang="zh-CN" dirty="0"/>
              <a:t>设备驱动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I2C </a:t>
            </a:r>
            <a:r>
              <a:rPr lang="zh-CN" altLang="zh-CN" dirty="0"/>
              <a:t>的设备驱动结构</a:t>
            </a:r>
            <a:endParaRPr lang="en-US" altLang="zh-CN" dirty="0"/>
          </a:p>
          <a:p>
            <a:r>
              <a:rPr lang="en-US" altLang="zh-CN" dirty="0"/>
              <a:t>i2c_algorithm</a:t>
            </a:r>
            <a:r>
              <a:rPr lang="zh-CN" altLang="zh-CN" dirty="0"/>
              <a:t>结构体</a:t>
            </a:r>
            <a:endParaRPr lang="en-US" altLang="zh-CN" dirty="0"/>
          </a:p>
          <a:p>
            <a:pPr latinLnBrk="1"/>
            <a:r>
              <a:rPr lang="en-US" altLang="zh-CN" sz="1800" dirty="0"/>
              <a:t>struct i2c_algorithm {</a:t>
            </a:r>
            <a:endParaRPr lang="zh-CN" altLang="zh-CN" sz="1800" dirty="0"/>
          </a:p>
          <a:p>
            <a:pPr latinLnBrk="1"/>
            <a:r>
              <a:rPr lang="en-US" altLang="zh-CN" sz="1800" dirty="0"/>
              <a:t>    int (*</a:t>
            </a:r>
            <a:r>
              <a:rPr lang="en-US" altLang="zh-CN" sz="1800" dirty="0" err="1"/>
              <a:t>master_xfer</a:t>
            </a:r>
            <a:r>
              <a:rPr lang="en-US" altLang="zh-CN" sz="1800" dirty="0"/>
              <a:t>………);</a:t>
            </a:r>
            <a:endParaRPr lang="zh-CN" altLang="zh-CN" sz="1800" dirty="0"/>
          </a:p>
          <a:p>
            <a:pPr latinLnBrk="1"/>
            <a:r>
              <a:rPr lang="en-US" altLang="zh-CN" sz="1800" dirty="0"/>
              <a:t>    int (*</a:t>
            </a:r>
            <a:r>
              <a:rPr lang="en-US" altLang="zh-CN" sz="1800" dirty="0" err="1"/>
              <a:t>smbus_xfer</a:t>
            </a:r>
            <a:r>
              <a:rPr lang="en-US" altLang="zh-CN" sz="1800" dirty="0"/>
              <a:t>) ……….; </a:t>
            </a:r>
            <a:endParaRPr lang="zh-CN" altLang="zh-CN" sz="1800" dirty="0"/>
          </a:p>
          <a:p>
            <a:pPr latinLnBrk="1"/>
            <a:r>
              <a:rPr lang="en-US" altLang="zh-CN" sz="1800" dirty="0"/>
              <a:t>    u32 (*functionality) (struct i2c_adapter *);</a:t>
            </a:r>
            <a:endParaRPr lang="zh-CN" altLang="zh-CN" sz="1800" dirty="0"/>
          </a:p>
          <a:p>
            <a:pPr latinLnBrk="1"/>
            <a:r>
              <a:rPr lang="en-US" altLang="zh-CN" sz="1800" dirty="0"/>
              <a:t>};</a:t>
            </a:r>
            <a:endParaRPr lang="zh-CN" altLang="zh-CN" sz="1800" dirty="0"/>
          </a:p>
          <a:p>
            <a:endParaRPr lang="zh-CN" altLang="zh-C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DE6B2A7-D309-44AB-99CD-A144A7847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DF230E20-FC6B-4443-A6E8-5842ED465C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283146"/>
              </p:ext>
            </p:extLst>
          </p:nvPr>
        </p:nvGraphicFramePr>
        <p:xfrm>
          <a:off x="4922464" y="875103"/>
          <a:ext cx="6925086" cy="5846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Visio" r:id="rId4" imgW="5620709" imgH="4720598" progId="Visio.Drawing.11">
                  <p:embed/>
                </p:oleObj>
              </mc:Choice>
              <mc:Fallback>
                <p:oleObj name="Visio" r:id="rId4" imgW="5620709" imgH="4720598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2464" y="875103"/>
                        <a:ext cx="6925086" cy="58463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DFC4010D-F138-4BB0-AB58-122D1012C38D}"/>
              </a:ext>
            </a:extLst>
          </p:cNvPr>
          <p:cNvSpPr/>
          <p:nvPr/>
        </p:nvSpPr>
        <p:spPr>
          <a:xfrm>
            <a:off x="1541187" y="4903801"/>
            <a:ext cx="1337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I2C adapter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247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</a:t>
            </a:r>
            <a:r>
              <a:rPr lang="zh-CN" altLang="en-US" dirty="0"/>
              <a:t>驱动代码分析</a:t>
            </a:r>
            <a:endParaRPr lang="zh-CN" altLang="en-US" b="0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/>
              <a:t>文件</a:t>
            </a:r>
            <a:r>
              <a:rPr lang="en-US" altLang="zh-CN" b="1" dirty="0"/>
              <a:t>at24cxx_dev.c:</a:t>
            </a:r>
          </a:p>
          <a:p>
            <a:r>
              <a:rPr lang="zh-CN" altLang="zh-CN" dirty="0"/>
              <a:t>注册新设备， 采用方法</a:t>
            </a:r>
            <a:r>
              <a:rPr lang="en-US" altLang="zh-CN" dirty="0"/>
              <a:t>i2c_new _device</a:t>
            </a:r>
            <a:r>
              <a:rPr lang="zh-CN" altLang="zh-CN" dirty="0"/>
              <a:t>。</a:t>
            </a:r>
            <a:endParaRPr lang="en-US" altLang="zh-CN" dirty="0"/>
          </a:p>
          <a:p>
            <a:endParaRPr lang="zh-CN" altLang="zh-CN" dirty="0"/>
          </a:p>
          <a:p>
            <a:r>
              <a:rPr lang="zh-CN" altLang="zh-CN" b="1" dirty="0"/>
              <a:t>文件</a:t>
            </a:r>
            <a:r>
              <a:rPr lang="en-US" altLang="zh-CN" b="1" dirty="0"/>
              <a:t>at24cxx_dev1.c:</a:t>
            </a:r>
          </a:p>
          <a:p>
            <a:r>
              <a:rPr lang="zh-CN" altLang="zh-CN" dirty="0"/>
              <a:t>注册新设备， 采用方法</a:t>
            </a:r>
            <a:r>
              <a:rPr lang="en-US" altLang="zh-CN" dirty="0"/>
              <a:t>i2c_new_probed_device</a:t>
            </a:r>
            <a:r>
              <a:rPr lang="zh-CN" altLang="zh-CN" dirty="0"/>
              <a:t>。</a:t>
            </a:r>
          </a:p>
          <a:p>
            <a:endParaRPr lang="zh-CN" altLang="zh-CN" dirty="0"/>
          </a:p>
          <a:p>
            <a:r>
              <a:rPr lang="zh-CN" altLang="zh-CN" b="1" dirty="0"/>
              <a:t>对</a:t>
            </a:r>
            <a:r>
              <a:rPr lang="en-US" altLang="zh-CN" b="1" dirty="0"/>
              <a:t>i2c</a:t>
            </a:r>
            <a:r>
              <a:rPr lang="zh-CN" altLang="zh-CN" b="1" dirty="0"/>
              <a:t>驱动的操作</a:t>
            </a:r>
          </a:p>
          <a:p>
            <a:r>
              <a:rPr lang="zh-CN" altLang="zh-CN" dirty="0"/>
              <a:t>完成设备的打开、读、写、关闭等。填充</a:t>
            </a:r>
            <a:r>
              <a:rPr lang="en-US" altLang="zh-CN" dirty="0"/>
              <a:t>at24cxx_drv.c</a:t>
            </a:r>
            <a:r>
              <a:rPr lang="zh-CN" altLang="zh-CN" dirty="0"/>
              <a:t>中的函数。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生成模块文件： </a:t>
            </a:r>
            <a:r>
              <a:rPr lang="en-US" altLang="zh-CN" dirty="0"/>
              <a:t>at24cxx_dev.ko   at24cxx_drv.ko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EA0FC20-6F61-4E99-A0D6-21723824B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3374" y="757433"/>
            <a:ext cx="6582694" cy="386769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31D7120-A82C-4CE4-9BC6-DE4BE0A647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23374" y="1095049"/>
            <a:ext cx="6668431" cy="4667901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0E3EF81-E476-4CE4-AEE7-95C5159EE2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61452" y="3039659"/>
            <a:ext cx="6792273" cy="280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68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1.11111E-6 L -0.6595 -0.0106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82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0 L -0.7086 -0.042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30" y="-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0.04699 L -0.68659 -0.0069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836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</a:t>
            </a:r>
            <a:r>
              <a:rPr lang="zh-CN" altLang="zh-CN" dirty="0"/>
              <a:t>实例</a:t>
            </a:r>
            <a:r>
              <a:rPr lang="zh-CN" altLang="en-US" dirty="0"/>
              <a:t>操作</a:t>
            </a:r>
            <a:r>
              <a:rPr lang="en-US" altLang="zh-CN" dirty="0"/>
              <a:t>at24cxx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测试例程：</a:t>
            </a:r>
            <a:r>
              <a:rPr lang="en-US" altLang="zh-CN" dirty="0"/>
              <a:t> test_at24cxx.c</a:t>
            </a:r>
          </a:p>
          <a:p>
            <a:endParaRPr lang="en-US" altLang="zh-CN" dirty="0"/>
          </a:p>
          <a:p>
            <a:r>
              <a:rPr lang="en-US" altLang="zh-CN" dirty="0"/>
              <a:t>i2c-core.ko</a:t>
            </a:r>
            <a:r>
              <a:rPr lang="zh-CN" altLang="zh-CN" dirty="0"/>
              <a:t>，</a:t>
            </a:r>
            <a:r>
              <a:rPr lang="en-US" altLang="zh-CN" dirty="0"/>
              <a:t>i2c-dev.ko</a:t>
            </a:r>
            <a:r>
              <a:rPr lang="zh-CN" altLang="zh-CN" dirty="0"/>
              <a:t>，</a:t>
            </a:r>
            <a:r>
              <a:rPr lang="en-US" altLang="zh-CN" dirty="0"/>
              <a:t>i2c_ls1x.ko  </a:t>
            </a:r>
            <a:r>
              <a:rPr lang="en-US" altLang="zh-CN" dirty="0">
                <a:sym typeface="Wingdings" panose="05000000000000000000" pitchFamily="2" charset="2"/>
              </a:rPr>
              <a:t> dev/i2c-0  i2c-1  i2c-2</a:t>
            </a:r>
            <a:endParaRPr lang="en-US" altLang="zh-CN" dirty="0"/>
          </a:p>
          <a:p>
            <a:r>
              <a:rPr lang="en-US" altLang="zh-CN" b="1" dirty="0"/>
              <a:t>at24cxx_dev.ko</a:t>
            </a:r>
            <a:r>
              <a:rPr lang="zh-CN" altLang="en-US" b="1" dirty="0"/>
              <a:t> 和 </a:t>
            </a:r>
            <a:r>
              <a:rPr lang="en-US" altLang="zh-CN" b="1" dirty="0"/>
              <a:t>at24cxx_drv.ko  </a:t>
            </a:r>
            <a:r>
              <a:rPr lang="en-US" altLang="zh-CN" b="1" dirty="0">
                <a:sym typeface="Wingdings" panose="05000000000000000000" pitchFamily="2" charset="2"/>
              </a:rPr>
              <a:t> /dev/at24cxx </a:t>
            </a:r>
            <a:endParaRPr lang="en-US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CD31FAD-B6AA-44A1-A6A1-7197C61B5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671" y="1395788"/>
            <a:ext cx="11178311" cy="139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78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5418</TotalTime>
  <Words>280</Words>
  <Application>Microsoft Office PowerPoint</Application>
  <PresentationFormat>宽屏</PresentationFormat>
  <Paragraphs>58</Paragraphs>
  <Slides>7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等线</vt:lpstr>
      <vt:lpstr>等线 Light</vt:lpstr>
      <vt:lpstr>微软雅黑</vt:lpstr>
      <vt:lpstr>Arial</vt:lpstr>
      <vt:lpstr>孙冬梅PPT母版_V6.0</vt:lpstr>
      <vt:lpstr>1_孙冬梅PPT母版_V6.0</vt:lpstr>
      <vt:lpstr>Visio</vt:lpstr>
      <vt:lpstr>基于Linux操作系统和龙芯SOC 的应用与开发</vt:lpstr>
      <vt:lpstr>第七讲嵌入式 Linux 外设3-I2C总线接口操作</vt:lpstr>
      <vt:lpstr>1. I2C总线基础</vt:lpstr>
      <vt:lpstr>2. Linux I2C设备驱动</vt:lpstr>
      <vt:lpstr>3.驱动代码分析</vt:lpstr>
      <vt:lpstr>4.实例操作at24cxx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孙 冬梅</cp:lastModifiedBy>
  <cp:revision>639</cp:revision>
  <cp:lastPrinted>2019-06-21T01:02:15Z</cp:lastPrinted>
  <dcterms:created xsi:type="dcterms:W3CDTF">2019-05-27T01:44:11Z</dcterms:created>
  <dcterms:modified xsi:type="dcterms:W3CDTF">2020-04-20T01:26:49Z</dcterms:modified>
</cp:coreProperties>
</file>