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9"/>
  </p:notesMasterIdLst>
  <p:sldIdLst>
    <p:sldId id="256" r:id="rId3"/>
    <p:sldId id="273" r:id="rId4"/>
    <p:sldId id="278" r:id="rId5"/>
    <p:sldId id="292" r:id="rId6"/>
    <p:sldId id="288" r:id="rId7"/>
    <p:sldId id="274" r:id="rId8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60258" autoAdjust="0"/>
  </p:normalViewPr>
  <p:slideViewPr>
    <p:cSldViewPr snapToGrid="0">
      <p:cViewPr varScale="1">
        <p:scale>
          <a:sx n="43" d="100"/>
          <a:sy n="43" d="100"/>
        </p:scale>
        <p:origin x="79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532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81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447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基于国产嵌入式操作系统和龙芯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6528" y="3626954"/>
            <a:ext cx="6959472" cy="517526"/>
          </a:xfrm>
        </p:spPr>
        <p:txBody>
          <a:bodyPr/>
          <a:lstStyle/>
          <a:p>
            <a:r>
              <a:rPr lang="zh-CN" altLang="en-US" sz="4000" b="1" dirty="0"/>
              <a:t>第十三讲 基于</a:t>
            </a:r>
            <a:r>
              <a:rPr lang="en-US" altLang="zh-CN" sz="4000" b="1" dirty="0"/>
              <a:t>RT-Thread</a:t>
            </a:r>
            <a:r>
              <a:rPr lang="zh-CN" altLang="en-US" sz="4000" b="1" dirty="0"/>
              <a:t>操作系统外设</a:t>
            </a:r>
            <a:r>
              <a:rPr lang="en-US" altLang="zh-CN" sz="4000" b="1" dirty="0"/>
              <a:t>4-I2C</a:t>
            </a:r>
            <a:r>
              <a:rPr lang="zh-CN" altLang="en-US" sz="4000" b="1" dirty="0"/>
              <a:t>总线接口操作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9A0E9220-D202-418A-A2A9-33649ED3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697" y="117671"/>
            <a:ext cx="8475960" cy="639762"/>
          </a:xfrm>
        </p:spPr>
        <p:txBody>
          <a:bodyPr/>
          <a:lstStyle/>
          <a:p>
            <a:r>
              <a:rPr lang="zh-CN" altLang="en-US" sz="2800" dirty="0"/>
              <a:t>第十三讲 基于</a:t>
            </a:r>
            <a:r>
              <a:rPr lang="en-US" altLang="zh-CN" sz="2800" dirty="0"/>
              <a:t>RT-Thread</a:t>
            </a:r>
            <a:r>
              <a:rPr lang="zh-CN" altLang="en-US" sz="2800" dirty="0"/>
              <a:t>操作系统外设</a:t>
            </a:r>
            <a:r>
              <a:rPr lang="en-US" altLang="zh-CN" sz="2800" dirty="0"/>
              <a:t>4-I2C</a:t>
            </a:r>
            <a:r>
              <a:rPr lang="zh-CN" altLang="en-US" sz="2800" dirty="0"/>
              <a:t>总线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754F652-E912-4345-B6C7-D2853384B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文本框 5">
            <a:extLst>
              <a:ext uri="{FF2B5EF4-FFF2-40B4-BE49-F238E27FC236}">
                <a16:creationId xmlns:a16="http://schemas.microsoft.com/office/drawing/2014/main" id="{D29A8580-D3B6-4B6B-A56A-01F855A4D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3" y="4906962"/>
            <a:ext cx="3579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1. I2C</a:t>
            </a:r>
            <a:r>
              <a:rPr lang="zh-CN" altLang="en-US" dirty="0"/>
              <a:t>总线基础</a:t>
            </a:r>
          </a:p>
        </p:txBody>
      </p:sp>
      <p:sp>
        <p:nvSpPr>
          <p:cNvPr id="10" name="文本框 6">
            <a:extLst>
              <a:ext uri="{FF2B5EF4-FFF2-40B4-BE49-F238E27FC236}">
                <a16:creationId xmlns:a16="http://schemas.microsoft.com/office/drawing/2014/main" id="{7E1F3563-ED3A-48F4-A77B-2C5184E19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2" y="5475688"/>
            <a:ext cx="332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2. I2C</a:t>
            </a:r>
            <a:r>
              <a:rPr lang="zh-CN" altLang="zh-CN" dirty="0"/>
              <a:t>总线</a:t>
            </a:r>
            <a:r>
              <a:rPr lang="en-US" altLang="zh-CN" dirty="0" err="1"/>
              <a:t>库函数控制</a:t>
            </a:r>
            <a:endParaRPr lang="zh-CN" altLang="en-US" dirty="0"/>
          </a:p>
        </p:txBody>
      </p:sp>
      <p:sp>
        <p:nvSpPr>
          <p:cNvPr id="11" name="文本框 7">
            <a:extLst>
              <a:ext uri="{FF2B5EF4-FFF2-40B4-BE49-F238E27FC236}">
                <a16:creationId xmlns:a16="http://schemas.microsoft.com/office/drawing/2014/main" id="{86102B71-3B9A-436D-8D91-2A54A0130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6" y="4906962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en-US" altLang="zh-CN" sz="2400" i="1" dirty="0"/>
              <a:t>I2C</a:t>
            </a:r>
            <a:r>
              <a:rPr kumimoji="0" lang="zh-CN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总线设备操作示例</a:t>
            </a:r>
            <a:endParaRPr kumimoji="0" lang="zh-CN" altLang="en-US" sz="24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A74EBEAB-F070-4F1A-A2B8-AE68A778EF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221" y="1041497"/>
            <a:ext cx="60198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I2C</a:t>
            </a:r>
            <a:r>
              <a:rPr lang="zh-CN" altLang="en-US" dirty="0"/>
              <a:t>总线基础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7E14D816-E6B0-4459-9608-B604C9E60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89C96CD-422D-4495-9D3A-EEB2803F34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7620" y="1250755"/>
            <a:ext cx="8221565" cy="46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I2C</a:t>
            </a:r>
            <a:r>
              <a:rPr lang="zh-CN" altLang="zh-CN" dirty="0"/>
              <a:t>总线</a:t>
            </a:r>
            <a:r>
              <a:rPr lang="en-US" altLang="zh-CN" dirty="0" err="1"/>
              <a:t>库函数控制</a:t>
            </a:r>
            <a:endParaRPr lang="zh-CN" altLang="en-US" dirty="0"/>
          </a:p>
        </p:txBody>
      </p:sp>
      <p:sp>
        <p:nvSpPr>
          <p:cNvPr id="8" name="内容占位符 4">
            <a:extLst>
              <a:ext uri="{FF2B5EF4-FFF2-40B4-BE49-F238E27FC236}">
                <a16:creationId xmlns:a16="http://schemas.microsoft.com/office/drawing/2014/main" id="{1FBB0104-C1DA-4C1D-914E-1C069F9D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92" y="1068191"/>
            <a:ext cx="11858976" cy="5470722"/>
          </a:xfrm>
        </p:spPr>
        <p:txBody>
          <a:bodyPr/>
          <a:lstStyle/>
          <a:p>
            <a:r>
              <a:rPr lang="zh-CN" altLang="zh-CN" dirty="0"/>
              <a:t>龙芯</a:t>
            </a:r>
            <a:r>
              <a:rPr lang="en-US" altLang="zh-CN" dirty="0"/>
              <a:t>1c</a:t>
            </a:r>
            <a:r>
              <a:rPr lang="zh-CN" altLang="zh-CN" dirty="0"/>
              <a:t>库</a:t>
            </a:r>
            <a:r>
              <a:rPr lang="en-US" altLang="zh-CN" dirty="0"/>
              <a:t>I2C</a:t>
            </a:r>
            <a:r>
              <a:rPr lang="zh-CN" altLang="zh-CN" dirty="0"/>
              <a:t>的常用操作函数</a:t>
            </a:r>
            <a:r>
              <a:rPr lang="en-US" altLang="zh-CN" dirty="0"/>
              <a:t>      I2C2</a:t>
            </a:r>
            <a:r>
              <a:rPr lang="zh-CN" altLang="zh-CN" dirty="0"/>
              <a:t>（</a:t>
            </a:r>
            <a:r>
              <a:rPr lang="en-US" altLang="zh-CN" dirty="0"/>
              <a:t>GPIO2</a:t>
            </a:r>
            <a:r>
              <a:rPr lang="zh-CN" altLang="zh-CN" dirty="0"/>
              <a:t>、</a:t>
            </a:r>
            <a:r>
              <a:rPr lang="en-US" altLang="zh-CN" dirty="0"/>
              <a:t>GPIO3</a:t>
            </a:r>
            <a:r>
              <a:rPr lang="zh-CN" altLang="zh-CN" dirty="0"/>
              <a:t>）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利用库函数操作</a:t>
            </a:r>
            <a:r>
              <a:rPr lang="en-US" altLang="zh-CN" dirty="0"/>
              <a:t>I2C</a:t>
            </a:r>
            <a:r>
              <a:rPr lang="zh-CN" altLang="zh-CN" dirty="0"/>
              <a:t>总线的例程为代码</a:t>
            </a:r>
            <a:r>
              <a:rPr lang="en-US" altLang="zh-CN" dirty="0"/>
              <a:t>test_i2c.c</a:t>
            </a:r>
            <a:r>
              <a:rPr lang="zh-CN" altLang="zh-CN" dirty="0"/>
              <a:t>。</a:t>
            </a:r>
            <a:r>
              <a:rPr lang="en-US" altLang="zh-CN" dirty="0"/>
              <a:t> </a:t>
            </a:r>
            <a:r>
              <a:rPr lang="zh-CN" altLang="en-US" dirty="0"/>
              <a:t>控制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24C02  DS3231</a:t>
            </a:r>
            <a:endParaRPr lang="zh-CN" altLang="zh-CN" dirty="0"/>
          </a:p>
          <a:p>
            <a:endParaRPr lang="en-US" altLang="zh-CN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D61660B-9EC2-4C7E-97CA-90D931FDF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64838"/>
              </p:ext>
            </p:extLst>
          </p:nvPr>
        </p:nvGraphicFramePr>
        <p:xfrm>
          <a:off x="620387" y="1560007"/>
          <a:ext cx="7970128" cy="3737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4527">
                  <a:extLst>
                    <a:ext uri="{9D8B030D-6E8A-4147-A177-3AD203B41FA5}">
                      <a16:colId xmlns:a16="http://schemas.microsoft.com/office/drawing/2014/main" val="360623179"/>
                    </a:ext>
                  </a:extLst>
                </a:gridCol>
                <a:gridCol w="4105601">
                  <a:extLst>
                    <a:ext uri="{9D8B030D-6E8A-4147-A177-3AD203B41FA5}">
                      <a16:colId xmlns:a16="http://schemas.microsoft.com/office/drawing/2014/main" val="4146954371"/>
                    </a:ext>
                  </a:extLst>
                </a:gridCol>
              </a:tblGrid>
              <a:tr h="373824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名称</a:t>
                      </a:r>
                      <a:endParaRPr lang="zh-CN" sz="3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作</a:t>
                      </a:r>
                      <a:r>
                        <a:rPr lang="en-US" sz="2400" kern="100" dirty="0">
                          <a:effectLst/>
                        </a:rPr>
                        <a:t>    </a:t>
                      </a:r>
                      <a:r>
                        <a:rPr lang="zh-CN" sz="2400" kern="100" dirty="0">
                          <a:effectLst/>
                        </a:rPr>
                        <a:t>用</a:t>
                      </a:r>
                      <a:endParaRPr lang="zh-CN" sz="3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250248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i2c_init</a:t>
                      </a:r>
                      <a:endParaRPr lang="zh-CN" sz="3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初始化指定的</a:t>
                      </a:r>
                      <a:r>
                        <a:rPr lang="en-US" sz="2400" kern="100" dirty="0">
                          <a:effectLst/>
                        </a:rPr>
                        <a:t>i2c</a:t>
                      </a:r>
                      <a:r>
                        <a:rPr lang="zh-CN" sz="2400" kern="100" dirty="0">
                          <a:effectLst/>
                        </a:rPr>
                        <a:t>模块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656967"/>
                  </a:ext>
                </a:extLst>
              </a:tr>
              <a:tr h="747647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i2c_receive_data</a:t>
                      </a:r>
                      <a:endParaRPr lang="zh-CN" sz="3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接收数据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7859421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i2c_send_data</a:t>
                      </a:r>
                      <a:endParaRPr lang="zh-CN" sz="3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发送数据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738372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i2c_receive_ack</a:t>
                      </a:r>
                      <a:endParaRPr lang="zh-CN" sz="3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接收从机发送的</a:t>
                      </a:r>
                      <a:r>
                        <a:rPr lang="en-US" sz="2400" kern="100" dirty="0">
                          <a:effectLst/>
                        </a:rPr>
                        <a:t>ACK</a:t>
                      </a:r>
                      <a:r>
                        <a:rPr lang="zh-CN" sz="2400" kern="100" dirty="0">
                          <a:effectLst/>
                        </a:rPr>
                        <a:t>信号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3579667"/>
                  </a:ext>
                </a:extLst>
              </a:tr>
              <a:tr h="747647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i2c_send_start_and_addr</a:t>
                      </a:r>
                      <a:endParaRPr lang="zh-CN" sz="3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发送</a:t>
                      </a:r>
                      <a:r>
                        <a:rPr lang="en-US" sz="2400" kern="100" dirty="0">
                          <a:effectLst/>
                        </a:rPr>
                        <a:t>START</a:t>
                      </a:r>
                      <a:r>
                        <a:rPr lang="zh-CN" sz="2400" kern="100" dirty="0">
                          <a:effectLst/>
                        </a:rPr>
                        <a:t>信号和地址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6858840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i2c_send_stop</a:t>
                      </a:r>
                      <a:endParaRPr lang="zh-CN" sz="32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发送</a:t>
                      </a:r>
                      <a:r>
                        <a:rPr lang="en-US" sz="2400" kern="100" dirty="0">
                          <a:effectLst/>
                        </a:rPr>
                        <a:t>STOP</a:t>
                      </a:r>
                      <a:r>
                        <a:rPr lang="zh-CN" sz="2400" kern="100" dirty="0">
                          <a:effectLst/>
                        </a:rPr>
                        <a:t>信号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031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82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F215DB3-0E22-4620-B0B6-B0BF8E35D4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2297F76-40A0-44D3-BDF4-B8CEA503B7E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78EBFD23-6569-40AF-BFD6-0F719779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I2C</a:t>
            </a:r>
            <a:r>
              <a:rPr lang="zh-CN" altLang="en-US" dirty="0"/>
              <a:t>总线设备操作示例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59DCD581-8AA8-433A-ABA1-D2A711B69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#define RT_USING_I2C</a:t>
            </a:r>
          </a:p>
          <a:p>
            <a:r>
              <a:rPr lang="zh-CN" altLang="zh-CN" dirty="0"/>
              <a:t>模拟</a:t>
            </a:r>
            <a:r>
              <a:rPr lang="en-US" altLang="zh-CN" dirty="0"/>
              <a:t>IIC</a:t>
            </a:r>
            <a:r>
              <a:rPr lang="zh-CN" altLang="zh-CN" dirty="0"/>
              <a:t>总线，</a:t>
            </a:r>
            <a:r>
              <a:rPr lang="en-US" altLang="zh-CN" dirty="0"/>
              <a:t>#define RT_USING_I2C_BITOPS</a:t>
            </a:r>
          </a:p>
          <a:p>
            <a:r>
              <a:rPr lang="en-US" altLang="zh-CN" dirty="0"/>
              <a:t>I2c.c </a:t>
            </a:r>
          </a:p>
          <a:p>
            <a:r>
              <a:rPr lang="zh-CN" altLang="zh-CN" dirty="0"/>
              <a:t>利用设备操作</a:t>
            </a:r>
            <a:r>
              <a:rPr lang="en-US" altLang="zh-CN" dirty="0"/>
              <a:t>I2C</a:t>
            </a:r>
            <a:r>
              <a:rPr lang="zh-CN" altLang="zh-CN" dirty="0"/>
              <a:t>总线的例程为代码</a:t>
            </a:r>
            <a:r>
              <a:rPr lang="en-US" altLang="zh-CN" dirty="0"/>
              <a:t>test_rtt_i2c.c</a:t>
            </a:r>
            <a:r>
              <a:rPr lang="zh-CN" altLang="zh-CN" dirty="0"/>
              <a:t>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1. </a:t>
            </a:r>
            <a:r>
              <a:rPr lang="zh-CN" altLang="zh-CN" dirty="0"/>
              <a:t>每运行一次</a:t>
            </a:r>
            <a:r>
              <a:rPr lang="en-US" altLang="zh-CN" dirty="0"/>
              <a:t>,</a:t>
            </a:r>
            <a:r>
              <a:rPr lang="zh-CN" altLang="zh-CN" dirty="0"/>
              <a:t>读出地址</a:t>
            </a:r>
            <a:r>
              <a:rPr lang="en-US" altLang="zh-CN" dirty="0"/>
              <a:t>1</a:t>
            </a:r>
            <a:r>
              <a:rPr lang="zh-CN" altLang="zh-CN" dirty="0"/>
              <a:t>的数据</a:t>
            </a:r>
            <a:r>
              <a:rPr lang="en-US" altLang="zh-CN" dirty="0"/>
              <a:t>,</a:t>
            </a:r>
            <a:r>
              <a:rPr lang="zh-CN" altLang="zh-CN" dirty="0"/>
              <a:t>打印</a:t>
            </a:r>
            <a:r>
              <a:rPr lang="en-US" altLang="zh-CN" dirty="0"/>
              <a:t> AT24c32_I2C_BUS_NAME</a:t>
            </a:r>
            <a:r>
              <a:rPr lang="zh-CN" altLang="zh-CN" dirty="0"/>
              <a:t>定义所使用的</a:t>
            </a:r>
            <a:r>
              <a:rPr lang="en-US" altLang="zh-CN" dirty="0"/>
              <a:t>i2c</a:t>
            </a:r>
            <a:r>
              <a:rPr lang="zh-CN" altLang="zh-CN" dirty="0"/>
              <a:t>总线</a:t>
            </a:r>
          </a:p>
          <a:p>
            <a:r>
              <a:rPr lang="en-US" altLang="zh-CN" dirty="0"/>
              <a:t>2. </a:t>
            </a:r>
            <a:r>
              <a:rPr lang="zh-CN" altLang="zh-CN" dirty="0"/>
              <a:t>该数据</a:t>
            </a:r>
            <a:r>
              <a:rPr lang="en-US" altLang="zh-CN" dirty="0"/>
              <a:t>+1 </a:t>
            </a:r>
            <a:r>
              <a:rPr lang="zh-CN" altLang="zh-CN" dirty="0"/>
              <a:t>后，再写入地址</a:t>
            </a:r>
            <a:r>
              <a:rPr lang="en-US" altLang="zh-CN" dirty="0"/>
              <a:t>1</a:t>
            </a:r>
            <a:r>
              <a:rPr lang="zh-CN" altLang="zh-CN" dirty="0"/>
              <a:t>的寄存器</a:t>
            </a:r>
          </a:p>
          <a:p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AB94ACF-EF04-42D8-8980-7769BEEE2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7611" y="348162"/>
            <a:ext cx="5353797" cy="639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5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4654</TotalTime>
  <Words>276</Words>
  <Application>Microsoft Office PowerPoint</Application>
  <PresentationFormat>宽屏</PresentationFormat>
  <Paragraphs>68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等线 Light</vt:lpstr>
      <vt:lpstr>微软雅黑</vt:lpstr>
      <vt:lpstr>Arial</vt:lpstr>
      <vt:lpstr>Times New Roman</vt:lpstr>
      <vt:lpstr>孙冬梅PPT母版_V6.0</vt:lpstr>
      <vt:lpstr>1_孙冬梅PPT母版_V6.0</vt:lpstr>
      <vt:lpstr>基于国产嵌入式操作系统和龙芯SOC 的应用与开发</vt:lpstr>
      <vt:lpstr>第十三讲 基于RT-Thread操作系统外设4-I2C总线</vt:lpstr>
      <vt:lpstr>1. I2C总线基础</vt:lpstr>
      <vt:lpstr>2. I2C总线库函数控制</vt:lpstr>
      <vt:lpstr>3. I2C总线设备操作示例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498</cp:revision>
  <cp:lastPrinted>2019-06-21T01:02:15Z</cp:lastPrinted>
  <dcterms:created xsi:type="dcterms:W3CDTF">2019-05-27T01:44:11Z</dcterms:created>
  <dcterms:modified xsi:type="dcterms:W3CDTF">2020-04-20T01:40:50Z</dcterms:modified>
</cp:coreProperties>
</file>