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10"/>
  </p:notesMasterIdLst>
  <p:sldIdLst>
    <p:sldId id="256" r:id="rId3"/>
    <p:sldId id="303" r:id="rId4"/>
    <p:sldId id="291" r:id="rId5"/>
    <p:sldId id="304" r:id="rId6"/>
    <p:sldId id="290" r:id="rId7"/>
    <p:sldId id="305" r:id="rId8"/>
    <p:sldId id="274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57210" autoAdjust="0"/>
  </p:normalViewPr>
  <p:slideViewPr>
    <p:cSldViewPr snapToGrid="0">
      <p:cViewPr varScale="1">
        <p:scale>
          <a:sx n="42" d="100"/>
          <a:sy n="42" d="100"/>
        </p:scale>
        <p:origin x="9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29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8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0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32000" y="1542163"/>
            <a:ext cx="93218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嵌入式系统 </a:t>
            </a:r>
            <a:r>
              <a:rPr lang="en-US" altLang="zh-CN" b="1" dirty="0"/>
              <a:t>– </a:t>
            </a:r>
            <a:r>
              <a:rPr lang="zh-CN" altLang="en-US" b="1" dirty="0"/>
              <a:t>总线接口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8" y="3626954"/>
            <a:ext cx="4897829" cy="517526"/>
          </a:xfrm>
        </p:spPr>
        <p:txBody>
          <a:bodyPr/>
          <a:lstStyle/>
          <a:p>
            <a:r>
              <a:rPr lang="zh-CN" altLang="en-US" sz="4000" b="1" dirty="0"/>
              <a:t>第一讲 基础</a:t>
            </a:r>
            <a:r>
              <a:rPr lang="en-US" altLang="zh-CN" sz="4000" b="1" dirty="0"/>
              <a:t>GPIO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49D9CECB-F212-48A7-9419-6A6D4D537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9A0E9220-D202-418A-A2A9-33649ED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810194" cy="639762"/>
          </a:xfrm>
        </p:spPr>
        <p:txBody>
          <a:bodyPr/>
          <a:lstStyle/>
          <a:p>
            <a:r>
              <a:rPr lang="zh-CN" altLang="en-US" dirty="0"/>
              <a:t>第一讲  基础</a:t>
            </a:r>
            <a:r>
              <a:rPr lang="en-US" altLang="zh-CN" dirty="0"/>
              <a:t>GPIO</a:t>
            </a:r>
            <a:endParaRPr lang="zh-CN" altLang="en-US" dirty="0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2630844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GPIO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zh-CN" altLang="en-US" dirty="0"/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DC2D20B1-8DA5-4F68-8FC0-DBF19A8D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2" y="3180717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GPIO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按键输入</a:t>
            </a:r>
            <a:endParaRPr lang="zh-CN" altLang="en-US" dirty="0"/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89E05788-BF37-4371-B6C2-B62457E9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2" y="3765492"/>
            <a:ext cx="3984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GPIO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输出控制  </a:t>
            </a: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endParaRPr kumimoji="0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B911A8E-C3A4-48C1-BC10-BAFB524969FE}"/>
              </a:ext>
            </a:extLst>
          </p:cNvPr>
          <p:cNvSpPr/>
          <p:nvPr/>
        </p:nvSpPr>
        <p:spPr>
          <a:xfrm>
            <a:off x="7719949" y="1289687"/>
            <a:ext cx="4132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General-Purpose </a:t>
            </a:r>
            <a:r>
              <a:rPr lang="en-US" altLang="zh-CN" sz="3200" b="1" dirty="0" err="1">
                <a:solidFill>
                  <a:srgbClr val="0070C0"/>
                </a:solidFill>
              </a:rPr>
              <a:t>Input/Output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9C7E7A-2090-4D01-8301-E509D17D1E81}"/>
              </a:ext>
            </a:extLst>
          </p:cNvPr>
          <p:cNvSpPr/>
          <p:nvPr/>
        </p:nvSpPr>
        <p:spPr>
          <a:xfrm>
            <a:off x="6661521" y="5625744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</a:rPr>
              <a:t>驱动电流、上下拉和重置后的初始状态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5EE24FA-AC65-4354-B957-6CDF9F8AE543}"/>
              </a:ext>
            </a:extLst>
          </p:cNvPr>
          <p:cNvSpPr/>
          <p:nvPr/>
        </p:nvSpPr>
        <p:spPr>
          <a:xfrm>
            <a:off x="7334486" y="6206193"/>
            <a:ext cx="439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不同的</a:t>
            </a:r>
            <a:r>
              <a:rPr lang="en-US" altLang="zh-CN" dirty="0">
                <a:solidFill>
                  <a:srgbClr val="FF0000"/>
                </a:solidFill>
              </a:rPr>
              <a:t>MCU </a:t>
            </a:r>
            <a:r>
              <a:rPr lang="zh-CN" altLang="en-US" dirty="0">
                <a:solidFill>
                  <a:srgbClr val="FF0000"/>
                </a:solidFill>
              </a:rPr>
              <a:t>都 不尽相同 要参考手册 ！！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2394068-291F-4674-BA39-9B5AAA0BA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360" r="17246"/>
          <a:stretch/>
        </p:blipFill>
        <p:spPr>
          <a:xfrm>
            <a:off x="227474" y="687446"/>
            <a:ext cx="7107012" cy="4810125"/>
          </a:xfrm>
          <a:prstGeom prst="rect">
            <a:avLst/>
          </a:prstGeom>
        </p:spPr>
      </p:pic>
      <p:sp>
        <p:nvSpPr>
          <p:cNvPr id="11" name="文本框 8">
            <a:extLst>
              <a:ext uri="{FF2B5EF4-FFF2-40B4-BE49-F238E27FC236}">
                <a16:creationId xmlns:a16="http://schemas.microsoft.com/office/drawing/2014/main" id="{CCE6F21C-B617-4F63-96A5-8657477F4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1" y="4315365"/>
            <a:ext cx="3984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限流电阻</a:t>
            </a:r>
            <a:endParaRPr kumimoji="0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25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GPIO</a:t>
            </a:r>
            <a:r>
              <a:rPr lang="zh-CN" altLang="en-US" dirty="0"/>
              <a:t>接口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这是</a:t>
            </a:r>
            <a:r>
              <a:rPr lang="en-US" altLang="zh-CN" dirty="0"/>
              <a:t>STM32</a:t>
            </a:r>
            <a:r>
              <a:rPr lang="zh-CN" altLang="en-US" dirty="0"/>
              <a:t>的 </a:t>
            </a:r>
            <a:r>
              <a:rPr lang="en-US" altLang="zh-CN" dirty="0"/>
              <a:t>GPIO </a:t>
            </a:r>
            <a:r>
              <a:rPr lang="zh-CN" altLang="en-US" dirty="0"/>
              <a:t>配置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94848F-242D-4F58-89E4-7E2DE3FED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7" y="1041205"/>
            <a:ext cx="7219048" cy="37238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D4ED85-9018-4064-91D0-BB805151A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904999"/>
            <a:ext cx="3663431" cy="36634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45C9BF6-9FCB-4B7E-A2D1-F78BB6617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59" y="3784703"/>
            <a:ext cx="5220929" cy="29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数字</a:t>
            </a:r>
            <a:r>
              <a:rPr lang="en-US" altLang="zh-CN" dirty="0"/>
              <a:t>IO</a:t>
            </a:r>
            <a:r>
              <a:rPr lang="zh-CN" altLang="en-US" dirty="0"/>
              <a:t>设置为输入状态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按键去抖</a:t>
            </a:r>
            <a:r>
              <a:rPr lang="en-US" altLang="zh-CN" dirty="0"/>
              <a:t>: </a:t>
            </a:r>
            <a:r>
              <a:rPr lang="zh-CN" altLang="en-US" dirty="0"/>
              <a:t>延时检测；松手检测；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读到的电平为</a:t>
            </a:r>
            <a:r>
              <a:rPr lang="en-US" altLang="zh-CN" dirty="0"/>
              <a:t>HIGH/</a:t>
            </a:r>
            <a:r>
              <a:rPr lang="zh-CN" altLang="en-US" dirty="0"/>
              <a:t>读到的电平为</a:t>
            </a:r>
            <a:r>
              <a:rPr lang="en-US" altLang="zh-CN" dirty="0"/>
              <a:t>LOW</a:t>
            </a:r>
          </a:p>
          <a:p>
            <a:endParaRPr lang="en-US" altLang="zh-CN" dirty="0"/>
          </a:p>
          <a:p>
            <a:r>
              <a:rPr lang="zh-CN" altLang="en-US" dirty="0"/>
              <a:t>上拉电阻作用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DC4AC08-846F-4F58-92EF-F1D87DB3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72" y="2748040"/>
            <a:ext cx="4503282" cy="136192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GPIO </a:t>
            </a:r>
            <a:r>
              <a:rPr lang="zh-CN" altLang="en-US" dirty="0"/>
              <a:t>按键输入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6EECDC-7386-41A3-A46D-DB0D349B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365" y="690784"/>
            <a:ext cx="4135075" cy="467768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182D8F1-5A06-4A20-836A-9E549F10E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71" y="4808500"/>
            <a:ext cx="4434114" cy="183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67E9B3-CA5A-4DC7-8E1B-98F064184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4401" y="805898"/>
            <a:ext cx="8444977" cy="44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16334E-17 L -0.89049 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GPIO </a:t>
            </a:r>
            <a:r>
              <a:rPr lang="zh-CN" altLang="en-US" dirty="0"/>
              <a:t>输出控制 </a:t>
            </a:r>
            <a:r>
              <a:rPr lang="en-US" altLang="zh-CN" dirty="0"/>
              <a:t>LED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灌电流输入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拉电流输出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限流电阻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C0F11EC-E8BD-476F-BB22-23B7FCAE1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1" y="743174"/>
            <a:ext cx="3314702" cy="5978302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06ADAD5-300C-4D07-B936-CA3E14FFB47B}"/>
              </a:ext>
            </a:extLst>
          </p:cNvPr>
          <p:cNvCxnSpPr/>
          <p:nvPr/>
        </p:nvCxnSpPr>
        <p:spPr>
          <a:xfrm>
            <a:off x="10648335" y="4291781"/>
            <a:ext cx="0" cy="18550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94D3298-6783-4B4D-BC7D-D6467BC3D6B9}"/>
              </a:ext>
            </a:extLst>
          </p:cNvPr>
          <p:cNvCxnSpPr/>
          <p:nvPr/>
        </p:nvCxnSpPr>
        <p:spPr>
          <a:xfrm>
            <a:off x="10648335" y="1004949"/>
            <a:ext cx="0" cy="18550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3CD4FC1-309A-4665-B90A-431B9D123A4D}"/>
              </a:ext>
            </a:extLst>
          </p:cNvPr>
          <p:cNvCxnSpPr>
            <a:cxnSpLocks/>
          </p:cNvCxnSpPr>
          <p:nvPr/>
        </p:nvCxnSpPr>
        <p:spPr>
          <a:xfrm flipH="1">
            <a:off x="7226711" y="2271252"/>
            <a:ext cx="943895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F028CFE-422A-4036-8A46-B6201A4AD60F}"/>
              </a:ext>
            </a:extLst>
          </p:cNvPr>
          <p:cNvCxnSpPr>
            <a:cxnSpLocks/>
          </p:cNvCxnSpPr>
          <p:nvPr/>
        </p:nvCxnSpPr>
        <p:spPr>
          <a:xfrm>
            <a:off x="7226711" y="3731342"/>
            <a:ext cx="943895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6E13500B-5022-4676-8982-43AD7D0369E4}"/>
              </a:ext>
            </a:extLst>
          </p:cNvPr>
          <p:cNvSpPr/>
          <p:nvPr/>
        </p:nvSpPr>
        <p:spPr bwMode="auto">
          <a:xfrm>
            <a:off x="8347587" y="4719484"/>
            <a:ext cx="1047136" cy="6397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7DFBFDC-CB76-46A3-B88A-7180AB8AAAE7}"/>
              </a:ext>
            </a:extLst>
          </p:cNvPr>
          <p:cNvSpPr/>
          <p:nvPr/>
        </p:nvSpPr>
        <p:spPr bwMode="auto">
          <a:xfrm>
            <a:off x="8347587" y="1178873"/>
            <a:ext cx="1047136" cy="63976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91FFCE3-3343-4777-B848-1135E537A9AE}"/>
              </a:ext>
            </a:extLst>
          </p:cNvPr>
          <p:cNvCxnSpPr>
            <a:cxnSpLocks/>
          </p:cNvCxnSpPr>
          <p:nvPr/>
        </p:nvCxnSpPr>
        <p:spPr>
          <a:xfrm flipV="1">
            <a:off x="1924047" y="1637071"/>
            <a:ext cx="6423540" cy="393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561702C-189B-4571-A4DB-32E77B8335DF}"/>
              </a:ext>
            </a:extLst>
          </p:cNvPr>
          <p:cNvCxnSpPr>
            <a:cxnSpLocks/>
          </p:cNvCxnSpPr>
          <p:nvPr/>
        </p:nvCxnSpPr>
        <p:spPr>
          <a:xfrm flipV="1">
            <a:off x="1945682" y="5111247"/>
            <a:ext cx="6401905" cy="49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7BABD7AE-A9D7-422E-80E6-B4E9EAB73D62}"/>
              </a:ext>
            </a:extLst>
          </p:cNvPr>
          <p:cNvSpPr/>
          <p:nvPr/>
        </p:nvSpPr>
        <p:spPr>
          <a:xfrm>
            <a:off x="3397825" y="255338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针对输出端而言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B0E1535-7547-4FA2-82EA-A9B527829C76}"/>
              </a:ext>
            </a:extLst>
          </p:cNvPr>
          <p:cNvCxnSpPr>
            <a:cxnSpLocks/>
          </p:cNvCxnSpPr>
          <p:nvPr/>
        </p:nvCxnSpPr>
        <p:spPr>
          <a:xfrm flipV="1">
            <a:off x="2209800" y="3024548"/>
            <a:ext cx="1157897" cy="144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1D08FFE-7717-4B73-84D1-A9012DC0854C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187233" y="2016810"/>
            <a:ext cx="1210592" cy="798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4C3D2E8A-8C6D-4578-BC2A-47A68B4DBEAF}"/>
              </a:ext>
            </a:extLst>
          </p:cNvPr>
          <p:cNvSpPr/>
          <p:nvPr/>
        </p:nvSpPr>
        <p:spPr>
          <a:xfrm>
            <a:off x="9580232" y="183214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2-10mA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7683DBE-5663-4CC3-9845-B699D16D6802}"/>
              </a:ext>
            </a:extLst>
          </p:cNvPr>
          <p:cNvSpPr txBox="1"/>
          <p:nvPr/>
        </p:nvSpPr>
        <p:spPr>
          <a:xfrm>
            <a:off x="10883951" y="1571065"/>
            <a:ext cx="670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√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07A74A8-00DA-47A1-BEF6-FD170EC3A246}"/>
              </a:ext>
            </a:extLst>
          </p:cNvPr>
          <p:cNvSpPr/>
          <p:nvPr/>
        </p:nvSpPr>
        <p:spPr>
          <a:xfrm>
            <a:off x="9580232" y="494499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2-10mA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F2F8472-4A0D-4F19-AA65-140940ACD86A}"/>
              </a:ext>
            </a:extLst>
          </p:cNvPr>
          <p:cNvSpPr txBox="1"/>
          <p:nvPr/>
        </p:nvSpPr>
        <p:spPr>
          <a:xfrm>
            <a:off x="10883951" y="4683915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X</a:t>
            </a:r>
            <a:endParaRPr kumimoji="1" lang="zh-CN" altLang="en-US" sz="5400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9B999BD-003A-4C46-9D8C-5B004685D3C1}"/>
              </a:ext>
            </a:extLst>
          </p:cNvPr>
          <p:cNvCxnSpPr/>
          <p:nvPr/>
        </p:nvCxnSpPr>
        <p:spPr>
          <a:xfrm>
            <a:off x="2492477" y="3548242"/>
            <a:ext cx="9096208" cy="5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101BEBB2-C07E-4FC8-8E0F-2F05A3184598}"/>
              </a:ext>
            </a:extLst>
          </p:cNvPr>
          <p:cNvSpPr/>
          <p:nvPr/>
        </p:nvSpPr>
        <p:spPr bwMode="auto">
          <a:xfrm>
            <a:off x="6786527" y="2905433"/>
            <a:ext cx="1047136" cy="39189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3AF9CC65-A9FD-4B08-A736-41C2712703D4}"/>
              </a:ext>
            </a:extLst>
          </p:cNvPr>
          <p:cNvSpPr/>
          <p:nvPr/>
        </p:nvSpPr>
        <p:spPr bwMode="auto">
          <a:xfrm>
            <a:off x="6818032" y="4514833"/>
            <a:ext cx="1047136" cy="39189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78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FAAAD4-3254-4B81-89D7-31928EDAC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BD580E-EC5E-462B-9815-A6FF7A8369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D37A56E-A08D-465D-989D-416D6E13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限流电阻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6FBBEB-9965-46CF-9954-3C34D900D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131" y="936567"/>
            <a:ext cx="2962176" cy="13871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0859DE-DE29-4219-A47E-462FFD97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82000" y="2457011"/>
            <a:ext cx="3626815" cy="1809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705048-42A6-4A7C-9521-1AB96EB30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70" y="2470576"/>
            <a:ext cx="2198930" cy="17819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2555427-1DE2-4A3D-869A-DD5446C9E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936567"/>
            <a:ext cx="6019996" cy="52039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7A66348-F3F4-46FA-9777-3574401E1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70" y="936567"/>
            <a:ext cx="2722954" cy="138716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835DFFE-5669-420C-AD18-CF3EFF4F1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75" y="4305248"/>
            <a:ext cx="4470858" cy="20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5525</TotalTime>
  <Words>173</Words>
  <Application>Microsoft Office PowerPoint</Application>
  <PresentationFormat>宽屏</PresentationFormat>
  <Paragraphs>64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微软雅黑</vt:lpstr>
      <vt:lpstr>Arial</vt:lpstr>
      <vt:lpstr>孙冬梅PPT母版_V6.0</vt:lpstr>
      <vt:lpstr>1_孙冬梅PPT母版_V6.0</vt:lpstr>
      <vt:lpstr>嵌入式系统 – 总线接口</vt:lpstr>
      <vt:lpstr>第一讲  基础GPIO</vt:lpstr>
      <vt:lpstr>1. GPIO接口</vt:lpstr>
      <vt:lpstr>2. GPIO 按键输入</vt:lpstr>
      <vt:lpstr>3. GPIO 输出控制 LED</vt:lpstr>
      <vt:lpstr>4. 限流电阻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719</cp:revision>
  <cp:lastPrinted>2019-06-21T01:02:15Z</cp:lastPrinted>
  <dcterms:created xsi:type="dcterms:W3CDTF">2019-05-27T01:44:11Z</dcterms:created>
  <dcterms:modified xsi:type="dcterms:W3CDTF">2020-04-06T12:15:47Z</dcterms:modified>
</cp:coreProperties>
</file>